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52"/>
    <p:restoredTop sz="94648"/>
  </p:normalViewPr>
  <p:slideViewPr>
    <p:cSldViewPr snapToGrid="0">
      <p:cViewPr varScale="1">
        <p:scale>
          <a:sx n="105" d="100"/>
          <a:sy n="105" d="100"/>
        </p:scale>
        <p:origin x="184" y="10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930A0-FC4E-3745-A0B6-0388FDA0F39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090AB-8A5B-BD4E-9152-180CC6C0B415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740422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090AB-8A5B-BD4E-9152-180CC6C0B415}" type="slidenum">
              <a:rPr lang="en-TR" smtClean="0"/>
              <a:t>1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673845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263201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806624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709574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703317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239027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337734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963048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490820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69651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178941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903268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C5AA7B5-540B-2AA5-8265-0C55B665869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34894-22B6-9141-A2C1-1A75D9393BE5}" type="datetimeFigureOut">
              <a:rPr lang="en-TR" smtClean="0"/>
              <a:t>30.10.2025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4694A-49D7-BB44-BBE0-D4B10890698E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845596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C7C92-496E-5A61-F69A-F588A21DDD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37C451-D9DD-F15A-2416-7AFFDA85F3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T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9FAC0A-A6BD-B9F5-FD64-B79B7769C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67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24A03-2BB1-06ED-DF21-75739278A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E7013-33AD-3392-FC8E-C6E521C8A5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8EA1C9-B235-C45A-629C-28D3F928B3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759265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</TotalTime>
  <Words>1</Words>
  <Application>Microsoft Macintosh PowerPoint</Application>
  <PresentationFormat>On-screen Show (16:9)</PresentationFormat>
  <Paragraphs>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GONCAY ÇAYLAK</dc:creator>
  <cp:lastModifiedBy>GONCAY ÇAYLAK</cp:lastModifiedBy>
  <cp:revision>6</cp:revision>
  <dcterms:created xsi:type="dcterms:W3CDTF">2025-09-29T04:45:12Z</dcterms:created>
  <dcterms:modified xsi:type="dcterms:W3CDTF">2025-10-30T14:55:02Z</dcterms:modified>
</cp:coreProperties>
</file>